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5B08D-23BD-4E09-9C09-C40955531980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kbli.co.kr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332656" y="1280124"/>
          <a:ext cx="6120680" cy="77107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2052228"/>
                <a:gridCol w="1530170"/>
                <a:gridCol w="1530170"/>
              </a:tblGrid>
              <a:tr h="5295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모집부서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재무관리부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모집분야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세무사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43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지원자격 및 업무내용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AutoNum type="arabicPeriod"/>
                      </a:pPr>
                      <a:r>
                        <a:rPr lang="ko-KR" altLang="en-US" sz="1200" dirty="0" smtClean="0"/>
                        <a:t>지원자격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세무사 자격 소지자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금융회사 또는 회계법인 경력 </a:t>
                      </a: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err="1" smtClean="0"/>
                        <a:t>년이상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3</a:t>
                      </a:r>
                      <a:r>
                        <a:rPr lang="ko-KR" altLang="en-US" sz="1200" dirty="0" err="1" smtClean="0"/>
                        <a:t>년미만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세무조정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결산업무 경력자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en-US" altLang="ko-KR" sz="1200" dirty="0" smtClean="0"/>
                        <a:t>2. </a:t>
                      </a:r>
                      <a:r>
                        <a:rPr lang="ko-KR" altLang="en-US" sz="1200" dirty="0" smtClean="0"/>
                        <a:t>담당업무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세무조정 및 각종 세무관련 업무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세무관련 법령의 해석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질의에 대한 자문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세무관련 법 규정 제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개정 모니터링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4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지원방법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AutoNum type="arabicPeriod"/>
                      </a:pPr>
                      <a:r>
                        <a:rPr lang="ko-KR" altLang="en-US" sz="1200" dirty="0" smtClean="0"/>
                        <a:t>제출서류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자유양식의 입사지원서 및 경력기술서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서류전형 합격자에 한하여 당사양식 작성</a:t>
                      </a:r>
                      <a:r>
                        <a:rPr lang="en-US" altLang="ko-KR" sz="1200" dirty="0" smtClean="0"/>
                        <a:t>)</a:t>
                      </a:r>
                      <a:br>
                        <a:rPr lang="en-US" altLang="ko-KR" sz="1200" dirty="0" smtClean="0"/>
                      </a:br>
                      <a:r>
                        <a:rPr lang="ko-KR" altLang="en-US" sz="1200" dirty="0" smtClean="0"/>
                        <a:t>세무사 자격증 사본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세무사 </a:t>
                      </a:r>
                      <a:r>
                        <a:rPr lang="ko-KR" altLang="en-US" sz="1200" dirty="0" err="1" smtClean="0"/>
                        <a:t>자격외</a:t>
                      </a:r>
                      <a:r>
                        <a:rPr lang="ko-KR" altLang="en-US" sz="1200" dirty="0" smtClean="0"/>
                        <a:t> 경력에 관련된 증빙자료는 추후제출</a:t>
                      </a:r>
                      <a:r>
                        <a:rPr lang="en-US" altLang="ko-KR" sz="1200" dirty="0" smtClean="0"/>
                        <a:t>)</a:t>
                      </a:r>
                      <a:br>
                        <a:rPr lang="en-US" altLang="ko-KR" sz="1200" dirty="0" smtClean="0"/>
                      </a:br>
                      <a:r>
                        <a:rPr lang="en-US" altLang="ko-KR" sz="1200" dirty="0" smtClean="0"/>
                        <a:t/>
                      </a:r>
                      <a:br>
                        <a:rPr lang="en-US" altLang="ko-KR" sz="1200" dirty="0" smtClean="0"/>
                      </a:br>
                      <a:r>
                        <a:rPr lang="en-US" altLang="ko-KR" sz="1200" dirty="0" smtClean="0"/>
                        <a:t>2. </a:t>
                      </a:r>
                      <a:r>
                        <a:rPr lang="ko-KR" altLang="en-US" sz="1200" dirty="0" err="1" smtClean="0"/>
                        <a:t>제출처</a:t>
                      </a:r>
                      <a:r>
                        <a:rPr lang="ko-KR" altLang="en-US" sz="1200" dirty="0" smtClean="0"/>
                        <a:t/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회사홈페이지 지원하기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en-US" altLang="ko-KR" sz="1200" dirty="0" smtClean="0">
                          <a:hlinkClick r:id="rId2"/>
                        </a:rPr>
                        <a:t>https://www.kbli.co.kr/</a:t>
                      </a:r>
                      <a:r>
                        <a:rPr lang="en-US" altLang="ko-KR" sz="1200" dirty="0" smtClean="0"/>
                        <a:t>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채용형태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smtClean="0"/>
                        <a:t>전문계약직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smtClean="0"/>
                        <a:t>접수기한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dirty="0" smtClean="0"/>
                        <a:t>2013/09/25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9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전형방법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sz="1200" dirty="0" smtClean="0"/>
                        <a:t>1. </a:t>
                      </a:r>
                      <a:r>
                        <a:rPr lang="ko-KR" altLang="en-US" sz="1200" dirty="0" smtClean="0"/>
                        <a:t>전형절차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서류전형 합격자에 한하여 당사 채용절차 안내</a:t>
                      </a:r>
                      <a:endParaRPr lang="en-US" altLang="ko-KR" sz="1200" dirty="0" smtClean="0"/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200" dirty="0" smtClean="0"/>
                        <a:t/>
                      </a:r>
                      <a:br>
                        <a:rPr lang="ko-KR" altLang="en-US" sz="1200" dirty="0" smtClean="0"/>
                      </a:br>
                      <a:r>
                        <a:rPr lang="en-US" altLang="ko-KR" sz="1200" dirty="0" smtClean="0"/>
                        <a:t>2. </a:t>
                      </a:r>
                      <a:r>
                        <a:rPr lang="ko-KR" altLang="en-US" sz="1200" dirty="0" smtClean="0"/>
                        <a:t>주의사항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생년월일을 기재하되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주민등록번호 뒷자리 </a:t>
                      </a:r>
                      <a:r>
                        <a:rPr lang="en-US" altLang="ko-KR" sz="1200" dirty="0" smtClean="0"/>
                        <a:t>7</a:t>
                      </a:r>
                      <a:r>
                        <a:rPr lang="ko-KR" altLang="en-US" sz="1200" dirty="0" smtClean="0"/>
                        <a:t>자리는 생략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제출서류는 반환하지 않으며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채용절차 완료 후 폐기함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0" y="9738"/>
            <a:ext cx="6858000" cy="45935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나눔고딕" pitchFamily="50" charset="-127"/>
                <a:ea typeface="나눔고딕" pitchFamily="50" charset="-127"/>
              </a:rPr>
              <a:t>KB</a:t>
            </a:r>
            <a:r>
              <a:rPr kumimoji="1" lang="ko-KR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나눔고딕" pitchFamily="50" charset="-127"/>
                <a:ea typeface="나눔고딕" pitchFamily="50" charset="-127"/>
              </a:rPr>
              <a:t>생명보험㈜  채용공고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88032" y="467544"/>
            <a:ext cx="65973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고객으로부터 가장 신뢰받는 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KB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금융그룹 산하의 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KB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생명과 함께할 인재를 모십니다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.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함께 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준비된 미래를 설계하실 여러분들께 채용의 문을 활짝 열어 놓고 있습니다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1400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8308" t="17083" r="77209" b="77979"/>
          <a:stretch>
            <a:fillRect/>
          </a:stretch>
        </p:blipFill>
        <p:spPr bwMode="auto">
          <a:xfrm>
            <a:off x="5273824" y="0"/>
            <a:ext cx="15841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83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교육개발부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이학성</dc:creator>
  <cp:lastModifiedBy>국경균</cp:lastModifiedBy>
  <cp:revision>11</cp:revision>
  <dcterms:created xsi:type="dcterms:W3CDTF">2013-09-12T04:33:14Z</dcterms:created>
  <dcterms:modified xsi:type="dcterms:W3CDTF">2013-09-12T07:31:16Z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771016251</vt:i4>
  </property>
  <property fmtid="{D5CDD505-2E9C-101B-9397-08002B2CF9AE}" pid="3" name="_NewReviewCycle">
    <vt:lpwstr/>
  </property>
  <property fmtid="{D5CDD505-2E9C-101B-9397-08002B2CF9AE}" pid="4" name="_EmailSubject">
    <vt:lpwstr>KB생명 채용공고문입니다.</vt:lpwstr>
  </property>
  <property fmtid="{D5CDD505-2E9C-101B-9397-08002B2CF9AE}" pid="5" name="_AuthorEmail">
    <vt:lpwstr>haksung.lee@kbfg.com</vt:lpwstr>
  </property>
  <property fmtid="{D5CDD505-2E9C-101B-9397-08002B2CF9AE}" pid="6" name="_AuthorEmailDisplayName">
    <vt:lpwstr>이학성</vt:lpwstr>
  </property>
</Properties>
</file>